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5252"/>
    <a:srgbClr val="89B5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784A6-5623-4F57-80EB-59E65EA0D7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D45F7-2455-4E9B-B62F-8979C4B64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88180-C58E-4731-87BB-D2EFFB4F3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CB85D-9F51-4D8B-AE0E-84FDEB10D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8B4C-5270-49AE-B424-FCE27D0B9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2185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B896D-3DF3-4915-963F-4EF8A9A7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170167-F0AC-4F9F-8F71-ED40B83A2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0BCDA-D4C4-4ED6-B52E-96DBD4EC1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3E2E4-0AE6-4DB0-80FE-705A5EAB4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7EACC-FBC2-4474-9424-171C37462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1271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2386BA-22AE-4426-B2A5-D119482324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0B9BAF-4FB9-458E-A640-A7D1D6072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6AEE8-9328-4446-9A16-4BB3EE8A9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4BD78-930C-4ADC-9FAE-004531EEE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05A91-148F-4065-8CFE-AABA2C3B6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121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FE4E5-5EC1-4FCB-BE24-EEB8948E4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F6DC0-9086-4196-AF49-8DB92337E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0E2E3-F7B9-4254-9A3A-EFADD325D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96669-88B6-4251-A8A2-DC2F3743A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CB858-0228-4F91-BFD5-E1E404948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9474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5A3B6-8F0A-46A3-811A-735456B6A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8F483-C2D7-45A4-8AE8-5C2E89DDB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3DF79-907F-43DE-9705-F9E13EBCB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D02B5-60C8-410F-B8BE-81BD8E3AA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B41E3-8438-4F91-96AB-4BD973311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2860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459DF-905D-4112-AE95-F5AFC73E7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89359-2285-47FC-89F4-20BF86A26A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6747A7-C6BC-43EB-BF77-E32D1FFFED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6975C-1CF0-49BE-BDB9-333C3215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5CD88-3219-460F-88FB-A4E9EF1A7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38FA08-E853-4F8C-8FFF-3D822D396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703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53C8C-5BF2-422C-816D-4932A9338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AEE4F-A0F5-4D86-88DE-1F1A68799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F88976-1162-4784-8A95-E354E5509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D94897-62D7-436F-BFD3-2EBD345542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C8313-08CC-44BF-BCD5-729BCFA0F4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194087-BFD4-483F-90BA-604263960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73C3E0-B3CC-4512-AEA3-99DFF6E7A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80C259-8837-484C-8A96-67CCE8A45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5635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A9377-057E-4FDE-9D53-982917029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E2827-8763-4AE1-95D2-C742E47DB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65F44-78DF-42BD-896C-F9AD97C75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2B4401-9A1D-439F-92DE-2F83B0158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3134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E51C2C-9BB4-40A6-A7A9-F4F0367C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45F7DD-966C-4B79-92B4-277DED775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6B515-C120-4E31-9BF1-D5A725585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081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47B2-29FC-43C3-AD72-E00F6A6C1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2AE8D-FA57-4BFA-90CD-7FA473BF7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E39D6D-B66B-4926-ADA5-0838116EA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B8DCE-DAF6-4866-95A8-7AC032FD3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90EC0-A6F6-4CEF-801C-34ED8690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1AF18-96FD-4AB3-8570-B7084D43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2863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D1320-15D2-4DF7-AD38-32479214F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63EFBC-331E-46DE-A580-7328869249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00CC6F-7A58-47A0-85C7-5F4E4A3FA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22815-5CBD-4C75-B144-C374B15B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1E614-9BFA-4FC4-997D-340358F6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C05E8-56C1-45DE-BF1A-B08A2E34D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846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6B043F-0338-4233-B5E5-C10BFC86B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110A4-CC8F-476C-87FC-3C9EBA186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D80B6-6EA3-4A25-BE41-E3A50B74D9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B0D73-1D55-4162-B0CB-122A4A5DC64F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0D4EE-D382-4FA5-8FB4-9394F5023C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A8198-2CB7-42FD-A413-7FDE85D513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CE9A8-85A9-46D5-BD38-82990F52FA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485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Icon&#10;&#10;Description automatically generated with medium confidence">
            <a:extLst>
              <a:ext uri="{FF2B5EF4-FFF2-40B4-BE49-F238E27FC236}">
                <a16:creationId xmlns:a16="http://schemas.microsoft.com/office/drawing/2014/main" id="{8BD83621-48CB-418A-91C7-7ED8408C03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542">
            <a:off x="446949" y="1737399"/>
            <a:ext cx="2510525" cy="2510525"/>
          </a:xfrm>
          <a:prstGeom prst="rect">
            <a:avLst/>
          </a:prstGeom>
        </p:spPr>
      </p:pic>
      <p:pic>
        <p:nvPicPr>
          <p:cNvPr id="41" name="Picture 40" descr="Shape, arrow&#10;&#10;Description automatically generated">
            <a:extLst>
              <a:ext uri="{FF2B5EF4-FFF2-40B4-BE49-F238E27FC236}">
                <a16:creationId xmlns:a16="http://schemas.microsoft.com/office/drawing/2014/main" id="{B01B7589-255F-4AC8-ADFD-9C3441245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89" y="3642671"/>
            <a:ext cx="3330303" cy="3387707"/>
          </a:xfrm>
          <a:prstGeom prst="rect">
            <a:avLst/>
          </a:prstGeom>
        </p:spPr>
      </p:pic>
      <p:pic>
        <p:nvPicPr>
          <p:cNvPr id="40" name="Picture 39" descr="Shape, arrow&#10;&#10;Description automatically generated">
            <a:extLst>
              <a:ext uri="{FF2B5EF4-FFF2-40B4-BE49-F238E27FC236}">
                <a16:creationId xmlns:a16="http://schemas.microsoft.com/office/drawing/2014/main" id="{AF99A3CF-46B5-4110-A3D8-F6CB85390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885" y="3694227"/>
            <a:ext cx="7711937" cy="3387707"/>
          </a:xfrm>
          <a:prstGeom prst="rect">
            <a:avLst/>
          </a:prstGeom>
        </p:spPr>
      </p:pic>
      <p:pic>
        <p:nvPicPr>
          <p:cNvPr id="39" name="Picture 38" descr="Shape, arrow&#10;&#10;Description automatically generated">
            <a:extLst>
              <a:ext uri="{FF2B5EF4-FFF2-40B4-BE49-F238E27FC236}">
                <a16:creationId xmlns:a16="http://schemas.microsoft.com/office/drawing/2014/main" id="{8E8BACDE-CFE5-448C-8B22-A98D7B5713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787" y="-96496"/>
            <a:ext cx="3330303" cy="2039811"/>
          </a:xfrm>
          <a:prstGeom prst="rect">
            <a:avLst/>
          </a:prstGeom>
        </p:spPr>
      </p:pic>
      <p:pic>
        <p:nvPicPr>
          <p:cNvPr id="38" name="Picture 37" descr="Shape, arrow&#10;&#10;Description automatically generated">
            <a:extLst>
              <a:ext uri="{FF2B5EF4-FFF2-40B4-BE49-F238E27FC236}">
                <a16:creationId xmlns:a16="http://schemas.microsoft.com/office/drawing/2014/main" id="{1815FF31-876C-4F1B-8283-B4C5E9280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928" y="-94883"/>
            <a:ext cx="3330303" cy="2039811"/>
          </a:xfrm>
          <a:prstGeom prst="rect">
            <a:avLst/>
          </a:prstGeom>
        </p:spPr>
      </p:pic>
      <p:pic>
        <p:nvPicPr>
          <p:cNvPr id="37" name="Picture 36" descr="Shape, arrow&#10;&#10;Description automatically generated">
            <a:extLst>
              <a:ext uri="{FF2B5EF4-FFF2-40B4-BE49-F238E27FC236}">
                <a16:creationId xmlns:a16="http://schemas.microsoft.com/office/drawing/2014/main" id="{C7B8021B-E278-4649-9161-D50A989733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231" y="1795989"/>
            <a:ext cx="3330303" cy="2039811"/>
          </a:xfrm>
          <a:prstGeom prst="rect">
            <a:avLst/>
          </a:prstGeom>
        </p:spPr>
      </p:pic>
      <p:pic>
        <p:nvPicPr>
          <p:cNvPr id="35" name="Picture 34" descr="Shape, arrow&#10;&#10;Description automatically generated">
            <a:extLst>
              <a:ext uri="{FF2B5EF4-FFF2-40B4-BE49-F238E27FC236}">
                <a16:creationId xmlns:a16="http://schemas.microsoft.com/office/drawing/2014/main" id="{8141EA41-BDE7-41B3-8240-535CCAB43B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315" y="1753518"/>
            <a:ext cx="3330303" cy="20398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2171F0-8AA7-4727-AD84-8E2263C0BB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06" y="354563"/>
            <a:ext cx="2175588" cy="21755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44FBB8-632E-4D58-89F7-A3ECE757B4BB}"/>
              </a:ext>
            </a:extLst>
          </p:cNvPr>
          <p:cNvSpPr txBox="1"/>
          <p:nvPr/>
        </p:nvSpPr>
        <p:spPr>
          <a:xfrm rot="21187153">
            <a:off x="844949" y="2742255"/>
            <a:ext cx="22566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b="1" dirty="0">
                <a:latin typeface="Bahnschrift" panose="020B0502040204020203" pitchFamily="34" charset="0"/>
              </a:rPr>
              <a:t>Vasil Novik, 28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4DACBA-1178-4EF8-BAB4-49C321DEBEA3}"/>
              </a:ext>
            </a:extLst>
          </p:cNvPr>
          <p:cNvSpPr txBox="1"/>
          <p:nvPr/>
        </p:nvSpPr>
        <p:spPr>
          <a:xfrm>
            <a:off x="3839361" y="295840"/>
            <a:ext cx="24439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Motivations: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want fast pace gameplay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want short game times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F875EC-E600-401E-B4FE-3ED538F090E2}"/>
              </a:ext>
            </a:extLst>
          </p:cNvPr>
          <p:cNvSpPr txBox="1"/>
          <p:nvPr/>
        </p:nvSpPr>
        <p:spPr>
          <a:xfrm>
            <a:off x="3839361" y="2100286"/>
            <a:ext cx="225663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Goals: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want interesting platforming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want to play co-op easily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C615FF-7669-464F-B62A-9AE881E701EA}"/>
              </a:ext>
            </a:extLst>
          </p:cNvPr>
          <p:cNvSpPr txBox="1"/>
          <p:nvPr/>
        </p:nvSpPr>
        <p:spPr>
          <a:xfrm>
            <a:off x="7189692" y="2131466"/>
            <a:ext cx="23653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Frustrations: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When there’s no 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When movement is floaty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BF6EB6-0D37-4142-A15D-BD11CCFE3697}"/>
              </a:ext>
            </a:extLst>
          </p:cNvPr>
          <p:cNvSpPr txBox="1"/>
          <p:nvPr/>
        </p:nvSpPr>
        <p:spPr>
          <a:xfrm>
            <a:off x="7189692" y="295840"/>
            <a:ext cx="2611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Needs: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need responsive controls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need precise movement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I need simple controls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B02681-7C80-41C4-98CE-CB50D8CDBB6D}"/>
              </a:ext>
            </a:extLst>
          </p:cNvPr>
          <p:cNvSpPr txBox="1"/>
          <p:nvPr/>
        </p:nvSpPr>
        <p:spPr>
          <a:xfrm>
            <a:off x="829109" y="4234821"/>
            <a:ext cx="239226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Overview: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Doesn’t have time for long gaming sessions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Wants a local co-op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Likes competitive games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D3321F-D570-4854-BF4D-859A223BCC13}"/>
              </a:ext>
            </a:extLst>
          </p:cNvPr>
          <p:cNvSpPr txBox="1"/>
          <p:nvPr/>
        </p:nvSpPr>
        <p:spPr>
          <a:xfrm>
            <a:off x="4737309" y="4234821"/>
            <a:ext cx="50641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Belief: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Sometimes I just want to play a quick game with my friend without setting up controllers and lobbies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47A622-D971-416A-9A1D-A87B55109049}"/>
              </a:ext>
            </a:extLst>
          </p:cNvPr>
          <p:cNvSpPr txBox="1"/>
          <p:nvPr/>
        </p:nvSpPr>
        <p:spPr>
          <a:xfrm>
            <a:off x="4737309" y="5118170"/>
            <a:ext cx="2191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Other Liked Games: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Bit-Trip Runner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Nidhogg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SpeedRunners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EBF0862-1668-4144-8040-85891CCC9EC4}"/>
              </a:ext>
            </a:extLst>
          </p:cNvPr>
          <p:cNvSpPr txBox="1"/>
          <p:nvPr/>
        </p:nvSpPr>
        <p:spPr>
          <a:xfrm>
            <a:off x="7674854" y="5128843"/>
            <a:ext cx="2191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b="1" dirty="0">
                <a:latin typeface="Bahnschrift" panose="020B0502040204020203" pitchFamily="34" charset="0"/>
              </a:rPr>
              <a:t>Liked Genres: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Co-op/party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RPG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dirty="0">
                <a:latin typeface="Bahnschrift" panose="020B0502040204020203" pitchFamily="34" charset="0"/>
              </a:rPr>
              <a:t>Platformer</a:t>
            </a:r>
          </a:p>
        </p:txBody>
      </p:sp>
    </p:spTree>
    <p:extLst>
      <p:ext uri="{BB962C8B-B14F-4D97-AF65-F5344CB8AC3E}">
        <p14:creationId xmlns:p14="http://schemas.microsoft.com/office/powerpoint/2010/main" val="2202250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105</Words>
  <Application>Microsoft Office PowerPoint</Application>
  <PresentationFormat>Widescreen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Bahnschrift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Beaven</dc:creator>
  <cp:lastModifiedBy>William Beaven</cp:lastModifiedBy>
  <cp:revision>14</cp:revision>
  <dcterms:created xsi:type="dcterms:W3CDTF">2021-04-08T11:13:20Z</dcterms:created>
  <dcterms:modified xsi:type="dcterms:W3CDTF">2021-04-09T00:54:11Z</dcterms:modified>
</cp:coreProperties>
</file>

<file path=docProps/thumbnail.jpeg>
</file>